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9906000" type="A4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2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330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308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494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68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393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159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00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679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255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39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018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6C616-5105-433F-B936-2CCC236B86FF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9FF77-98C9-4E5C-A61D-644944C9A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00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9C636DC-D893-466D-24D8-18E755E01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5999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81FA440C-8FEF-529C-76E8-9FC7BBB5C18F}"/>
              </a:ext>
            </a:extLst>
          </p:cNvPr>
          <p:cNvSpPr/>
          <p:nvPr/>
        </p:nvSpPr>
        <p:spPr>
          <a:xfrm>
            <a:off x="550606" y="599768"/>
            <a:ext cx="5810865" cy="7875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C4CE302E-87E9-CF2F-38A3-6F0A35189E33}"/>
              </a:ext>
            </a:extLst>
          </p:cNvPr>
          <p:cNvSpPr/>
          <p:nvPr/>
        </p:nvSpPr>
        <p:spPr>
          <a:xfrm>
            <a:off x="458559" y="6768127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rgbClr val="FFE7E5"/>
            </a:fgClr>
            <a:bgClr>
              <a:srgbClr val="FFB7AF"/>
            </a:bgClr>
          </a:pattFill>
          <a:ln w="34925">
            <a:solidFill>
              <a:srgbClr val="FFB7AF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6D843-750E-C5FC-2A31-50261EA64436}"/>
              </a:ext>
            </a:extLst>
          </p:cNvPr>
          <p:cNvSpPr txBox="1"/>
          <p:nvPr/>
        </p:nvSpPr>
        <p:spPr>
          <a:xfrm>
            <a:off x="617288" y="6875623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정독 읽기 훈련</a:t>
            </a:r>
          </a:p>
        </p:txBody>
      </p:sp>
      <p:sp>
        <p:nvSpPr>
          <p:cNvPr id="11" name="별: 꼭짓점 5개 10">
            <a:extLst>
              <a:ext uri="{FF2B5EF4-FFF2-40B4-BE49-F238E27FC236}">
                <a16:creationId xmlns:a16="http://schemas.microsoft.com/office/drawing/2014/main" id="{1721F59D-5812-4B83-3F65-08B0A3478A26}"/>
              </a:ext>
            </a:extLst>
          </p:cNvPr>
          <p:cNvSpPr/>
          <p:nvPr/>
        </p:nvSpPr>
        <p:spPr>
          <a:xfrm>
            <a:off x="2740530" y="6852373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rgbClr val="FF8D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7072BC91-553D-0A95-5983-29C1B05027E6}"/>
              </a:ext>
            </a:extLst>
          </p:cNvPr>
          <p:cNvSpPr/>
          <p:nvPr/>
        </p:nvSpPr>
        <p:spPr>
          <a:xfrm>
            <a:off x="3506545" y="6768127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chemeClr val="accent6">
                <a:lumMod val="20000"/>
                <a:lumOff val="80000"/>
              </a:schemeClr>
            </a:fgClr>
            <a:bgClr>
              <a:schemeClr val="accent6">
                <a:lumMod val="40000"/>
                <a:lumOff val="60000"/>
              </a:schemeClr>
            </a:bgClr>
          </a:pattFill>
          <a:ln w="34925">
            <a:solidFill>
              <a:schemeClr val="accent6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99570A0B-5ED3-4A39-42B6-BC021A8E1D16}"/>
              </a:ext>
            </a:extLst>
          </p:cNvPr>
          <p:cNvSpPr txBox="1"/>
          <p:nvPr/>
        </p:nvSpPr>
        <p:spPr>
          <a:xfrm>
            <a:off x="3665274" y="6875623"/>
            <a:ext cx="1717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독해력 훈련</a:t>
            </a:r>
          </a:p>
        </p:txBody>
      </p:sp>
      <p:sp>
        <p:nvSpPr>
          <p:cNvPr id="14" name="별: 꼭짓점 5개 13">
            <a:extLst>
              <a:ext uri="{FF2B5EF4-FFF2-40B4-BE49-F238E27FC236}">
                <a16:creationId xmlns:a16="http://schemas.microsoft.com/office/drawing/2014/main" id="{4BE2C898-5B65-9C29-E666-62C3776A4DD2}"/>
              </a:ext>
            </a:extLst>
          </p:cNvPr>
          <p:cNvSpPr/>
          <p:nvPr/>
        </p:nvSpPr>
        <p:spPr>
          <a:xfrm>
            <a:off x="5788516" y="6852373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17A08461-CBB9-036A-FD55-786BD6D74011}"/>
              </a:ext>
            </a:extLst>
          </p:cNvPr>
          <p:cNvSpPr/>
          <p:nvPr/>
        </p:nvSpPr>
        <p:spPr>
          <a:xfrm>
            <a:off x="3506545" y="7728247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chemeClr val="accent5">
                <a:lumMod val="40000"/>
                <a:lumOff val="60000"/>
              </a:schemeClr>
            </a:fgClr>
            <a:bgClr>
              <a:schemeClr val="accent1">
                <a:lumMod val="20000"/>
                <a:lumOff val="80000"/>
              </a:schemeClr>
            </a:bgClr>
          </a:pattFill>
          <a:ln w="34925">
            <a:solidFill>
              <a:schemeClr val="accent5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3E7ABBE1-4F95-4A9C-97FB-FFD17754B09C}"/>
              </a:ext>
            </a:extLst>
          </p:cNvPr>
          <p:cNvSpPr txBox="1"/>
          <p:nvPr/>
        </p:nvSpPr>
        <p:spPr>
          <a:xfrm>
            <a:off x="3665274" y="7835743"/>
            <a:ext cx="1717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사고력 훈련</a:t>
            </a:r>
          </a:p>
        </p:txBody>
      </p:sp>
      <p:sp>
        <p:nvSpPr>
          <p:cNvPr id="17" name="별: 꼭짓점 5개 16">
            <a:extLst>
              <a:ext uri="{FF2B5EF4-FFF2-40B4-BE49-F238E27FC236}">
                <a16:creationId xmlns:a16="http://schemas.microsoft.com/office/drawing/2014/main" id="{6B8801F3-D1D0-A607-2098-E86A8DBC9922}"/>
              </a:ext>
            </a:extLst>
          </p:cNvPr>
          <p:cNvSpPr/>
          <p:nvPr/>
        </p:nvSpPr>
        <p:spPr>
          <a:xfrm>
            <a:off x="5788516" y="7812493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843F5883-A92A-C6DD-EB31-3BCDA0F92D94}"/>
              </a:ext>
            </a:extLst>
          </p:cNvPr>
          <p:cNvSpPr/>
          <p:nvPr/>
        </p:nvSpPr>
        <p:spPr>
          <a:xfrm>
            <a:off x="458559" y="7728247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chemeClr val="accent2">
                <a:lumMod val="40000"/>
                <a:lumOff val="60000"/>
              </a:schemeClr>
            </a:fgClr>
            <a:bgClr>
              <a:schemeClr val="accent2">
                <a:lumMod val="20000"/>
                <a:lumOff val="80000"/>
              </a:schemeClr>
            </a:bgClr>
          </a:pattFill>
          <a:ln w="34925">
            <a:solidFill>
              <a:schemeClr val="accent2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55316FE0-E413-DCDB-C2F4-C238DC6680F8}"/>
              </a:ext>
            </a:extLst>
          </p:cNvPr>
          <p:cNvSpPr txBox="1"/>
          <p:nvPr/>
        </p:nvSpPr>
        <p:spPr>
          <a:xfrm>
            <a:off x="617288" y="7835743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서술 능력 훈련</a:t>
            </a:r>
          </a:p>
        </p:txBody>
      </p:sp>
      <p:sp>
        <p:nvSpPr>
          <p:cNvPr id="20" name="별: 꼭짓점 5개 19">
            <a:extLst>
              <a:ext uri="{FF2B5EF4-FFF2-40B4-BE49-F238E27FC236}">
                <a16:creationId xmlns:a16="http://schemas.microsoft.com/office/drawing/2014/main" id="{1F0940B5-C60E-EF2D-FEF1-D3E47790D83C}"/>
              </a:ext>
            </a:extLst>
          </p:cNvPr>
          <p:cNvSpPr/>
          <p:nvPr/>
        </p:nvSpPr>
        <p:spPr>
          <a:xfrm>
            <a:off x="2740530" y="7812493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2E6C14D3-DAAF-2B4E-7E15-AC49B00338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57" y="4442857"/>
            <a:ext cx="5363886" cy="2056605"/>
          </a:xfrm>
          <a:prstGeom prst="rect">
            <a:avLst/>
          </a:prstGeom>
        </p:spPr>
      </p:pic>
      <p:sp>
        <p:nvSpPr>
          <p:cNvPr id="24" name="직사각형 23">
            <a:extLst>
              <a:ext uri="{FF2B5EF4-FFF2-40B4-BE49-F238E27FC236}">
                <a16:creationId xmlns:a16="http://schemas.microsoft.com/office/drawing/2014/main" id="{D26E9897-7141-59CA-E9DE-3030E6B421A2}"/>
              </a:ext>
            </a:extLst>
          </p:cNvPr>
          <p:cNvSpPr/>
          <p:nvPr/>
        </p:nvSpPr>
        <p:spPr>
          <a:xfrm>
            <a:off x="451561" y="2929426"/>
            <a:ext cx="595547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ko-KR" altLang="en-US" sz="4000" b="1" i="0" u="none" strike="noStrike" kern="1200" cap="none" spc="0" normalizeH="0" baseline="0" noProof="0" dirty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체험수업 신청 </a:t>
            </a:r>
            <a:r>
              <a:rPr lang="ko-KR" altLang="en-US" sz="9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무료</a:t>
            </a:r>
            <a:endParaRPr lang="en-US" altLang="ko-KR" sz="40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4324B16-675D-6B7D-510B-BAAE00C02B8D}"/>
              </a:ext>
            </a:extLst>
          </p:cNvPr>
          <p:cNvSpPr/>
          <p:nvPr/>
        </p:nvSpPr>
        <p:spPr>
          <a:xfrm>
            <a:off x="485964" y="383457"/>
            <a:ext cx="3794400" cy="7060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B8A770F-5F56-E7C9-703A-A43E58DDD1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59" y="416849"/>
            <a:ext cx="3794400" cy="2658006"/>
          </a:xfrm>
          <a:prstGeom prst="rect">
            <a:avLst/>
          </a:prstGeom>
        </p:spPr>
      </p:pic>
      <p:sp>
        <p:nvSpPr>
          <p:cNvPr id="28" name="직사각형 27">
            <a:extLst>
              <a:ext uri="{FF2B5EF4-FFF2-40B4-BE49-F238E27FC236}">
                <a16:creationId xmlns:a16="http://schemas.microsoft.com/office/drawing/2014/main" id="{2C752C3C-1B35-E1FC-59B8-6A49CE1F0F9A}"/>
              </a:ext>
            </a:extLst>
          </p:cNvPr>
          <p:cNvSpPr/>
          <p:nvPr/>
        </p:nvSpPr>
        <p:spPr>
          <a:xfrm>
            <a:off x="476132" y="385819"/>
            <a:ext cx="3794400" cy="352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34B2CB8C-14DA-7009-DCE9-D7500BCFDF98}"/>
              </a:ext>
            </a:extLst>
          </p:cNvPr>
          <p:cNvSpPr/>
          <p:nvPr/>
        </p:nvSpPr>
        <p:spPr>
          <a:xfrm>
            <a:off x="3665273" y="334297"/>
            <a:ext cx="2267085" cy="2840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A519E22C-57C1-B4C3-C3FB-273B13532643}"/>
              </a:ext>
            </a:extLst>
          </p:cNvPr>
          <p:cNvSpPr/>
          <p:nvPr/>
        </p:nvSpPr>
        <p:spPr>
          <a:xfrm>
            <a:off x="3263681" y="1700641"/>
            <a:ext cx="362418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독서훈련 과정</a:t>
            </a:r>
            <a:endParaRPr lang="en-US" altLang="ko-KR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AE5F4D0D-3F20-985F-5A43-529107A7D459}"/>
              </a:ext>
            </a:extLst>
          </p:cNvPr>
          <p:cNvSpPr/>
          <p:nvPr/>
        </p:nvSpPr>
        <p:spPr>
          <a:xfrm>
            <a:off x="3263681" y="1040348"/>
            <a:ext cx="362418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28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책 읽기 훈련센터</a:t>
            </a:r>
            <a:endParaRPr lang="en-US" altLang="ko-KR" sz="2800" b="1" dirty="0">
              <a:ln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280023C1-D69D-C9C7-9271-6554BA616BEA}"/>
              </a:ext>
            </a:extLst>
          </p:cNvPr>
          <p:cNvSpPr/>
          <p:nvPr/>
        </p:nvSpPr>
        <p:spPr>
          <a:xfrm>
            <a:off x="387644" y="2821931"/>
            <a:ext cx="3794400" cy="352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09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9C636DC-D893-466D-24D8-18E755E01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5999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81FA440C-8FEF-529C-76E8-9FC7BBB5C18F}"/>
              </a:ext>
            </a:extLst>
          </p:cNvPr>
          <p:cNvSpPr/>
          <p:nvPr/>
        </p:nvSpPr>
        <p:spPr>
          <a:xfrm>
            <a:off x="550606" y="599768"/>
            <a:ext cx="5810865" cy="7875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B8A770F-5F56-E7C9-703A-A43E58DDD1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59" y="416849"/>
            <a:ext cx="3794400" cy="2658006"/>
          </a:xfrm>
          <a:prstGeom prst="rect">
            <a:avLst/>
          </a:prstGeom>
        </p:spPr>
      </p:pic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C4CE302E-87E9-CF2F-38A3-6F0A35189E33}"/>
              </a:ext>
            </a:extLst>
          </p:cNvPr>
          <p:cNvSpPr/>
          <p:nvPr/>
        </p:nvSpPr>
        <p:spPr>
          <a:xfrm>
            <a:off x="454139" y="5064365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rgbClr val="FFE7E5"/>
            </a:fgClr>
            <a:bgClr>
              <a:srgbClr val="FFB7AF"/>
            </a:bgClr>
          </a:pattFill>
          <a:ln w="34925">
            <a:solidFill>
              <a:srgbClr val="FFB7AF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6D843-750E-C5FC-2A31-50261EA64436}"/>
              </a:ext>
            </a:extLst>
          </p:cNvPr>
          <p:cNvSpPr txBox="1"/>
          <p:nvPr/>
        </p:nvSpPr>
        <p:spPr>
          <a:xfrm>
            <a:off x="612868" y="5171861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정독 읽기 훈련</a:t>
            </a:r>
          </a:p>
        </p:txBody>
      </p:sp>
      <p:sp>
        <p:nvSpPr>
          <p:cNvPr id="11" name="별: 꼭짓점 5개 10">
            <a:extLst>
              <a:ext uri="{FF2B5EF4-FFF2-40B4-BE49-F238E27FC236}">
                <a16:creationId xmlns:a16="http://schemas.microsoft.com/office/drawing/2014/main" id="{1721F59D-5812-4B83-3F65-08B0A3478A26}"/>
              </a:ext>
            </a:extLst>
          </p:cNvPr>
          <p:cNvSpPr/>
          <p:nvPr/>
        </p:nvSpPr>
        <p:spPr>
          <a:xfrm>
            <a:off x="2736110" y="5148611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rgbClr val="FF8D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7072BC91-553D-0A95-5983-29C1B05027E6}"/>
              </a:ext>
            </a:extLst>
          </p:cNvPr>
          <p:cNvSpPr/>
          <p:nvPr/>
        </p:nvSpPr>
        <p:spPr>
          <a:xfrm>
            <a:off x="3502125" y="5064365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chemeClr val="accent6">
                <a:lumMod val="20000"/>
                <a:lumOff val="80000"/>
              </a:schemeClr>
            </a:fgClr>
            <a:bgClr>
              <a:schemeClr val="accent6">
                <a:lumMod val="40000"/>
                <a:lumOff val="60000"/>
              </a:schemeClr>
            </a:bgClr>
          </a:pattFill>
          <a:ln w="34925">
            <a:solidFill>
              <a:schemeClr val="accent6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99570A0B-5ED3-4A39-42B6-BC021A8E1D16}"/>
              </a:ext>
            </a:extLst>
          </p:cNvPr>
          <p:cNvSpPr txBox="1"/>
          <p:nvPr/>
        </p:nvSpPr>
        <p:spPr>
          <a:xfrm>
            <a:off x="3660854" y="5171861"/>
            <a:ext cx="1717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독해력 훈련</a:t>
            </a:r>
          </a:p>
        </p:txBody>
      </p:sp>
      <p:sp>
        <p:nvSpPr>
          <p:cNvPr id="14" name="별: 꼭짓점 5개 13">
            <a:extLst>
              <a:ext uri="{FF2B5EF4-FFF2-40B4-BE49-F238E27FC236}">
                <a16:creationId xmlns:a16="http://schemas.microsoft.com/office/drawing/2014/main" id="{4BE2C898-5B65-9C29-E666-62C3776A4DD2}"/>
              </a:ext>
            </a:extLst>
          </p:cNvPr>
          <p:cNvSpPr/>
          <p:nvPr/>
        </p:nvSpPr>
        <p:spPr>
          <a:xfrm>
            <a:off x="5784096" y="5148611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17A08461-CBB9-036A-FD55-786BD6D74011}"/>
              </a:ext>
            </a:extLst>
          </p:cNvPr>
          <p:cNvSpPr/>
          <p:nvPr/>
        </p:nvSpPr>
        <p:spPr>
          <a:xfrm>
            <a:off x="3502125" y="6024485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chemeClr val="accent5">
                <a:lumMod val="40000"/>
                <a:lumOff val="60000"/>
              </a:schemeClr>
            </a:fgClr>
            <a:bgClr>
              <a:schemeClr val="accent1">
                <a:lumMod val="20000"/>
                <a:lumOff val="80000"/>
              </a:schemeClr>
            </a:bgClr>
          </a:pattFill>
          <a:ln w="34925">
            <a:solidFill>
              <a:schemeClr val="accent5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3E7ABBE1-4F95-4A9C-97FB-FFD17754B09C}"/>
              </a:ext>
            </a:extLst>
          </p:cNvPr>
          <p:cNvSpPr txBox="1"/>
          <p:nvPr/>
        </p:nvSpPr>
        <p:spPr>
          <a:xfrm>
            <a:off x="3660854" y="6131981"/>
            <a:ext cx="1717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사고력 훈련</a:t>
            </a:r>
          </a:p>
        </p:txBody>
      </p:sp>
      <p:sp>
        <p:nvSpPr>
          <p:cNvPr id="17" name="별: 꼭짓점 5개 16">
            <a:extLst>
              <a:ext uri="{FF2B5EF4-FFF2-40B4-BE49-F238E27FC236}">
                <a16:creationId xmlns:a16="http://schemas.microsoft.com/office/drawing/2014/main" id="{6B8801F3-D1D0-A607-2098-E86A8DBC9922}"/>
              </a:ext>
            </a:extLst>
          </p:cNvPr>
          <p:cNvSpPr/>
          <p:nvPr/>
        </p:nvSpPr>
        <p:spPr>
          <a:xfrm>
            <a:off x="5784096" y="6108731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843F5883-A92A-C6DD-EB31-3BCDA0F92D94}"/>
              </a:ext>
            </a:extLst>
          </p:cNvPr>
          <p:cNvSpPr/>
          <p:nvPr/>
        </p:nvSpPr>
        <p:spPr>
          <a:xfrm>
            <a:off x="454139" y="6024485"/>
            <a:ext cx="2914651" cy="676656"/>
          </a:xfrm>
          <a:prstGeom prst="roundRect">
            <a:avLst>
              <a:gd name="adj" fmla="val 22609"/>
            </a:avLst>
          </a:prstGeom>
          <a:pattFill prst="pct80">
            <a:fgClr>
              <a:schemeClr val="accent2">
                <a:lumMod val="40000"/>
                <a:lumOff val="60000"/>
              </a:schemeClr>
            </a:fgClr>
            <a:bgClr>
              <a:schemeClr val="accent2">
                <a:lumMod val="20000"/>
                <a:lumOff val="80000"/>
              </a:schemeClr>
            </a:bgClr>
          </a:pattFill>
          <a:ln w="34925">
            <a:solidFill>
              <a:schemeClr val="accent2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55316FE0-E413-DCDB-C2F4-C238DC6680F8}"/>
              </a:ext>
            </a:extLst>
          </p:cNvPr>
          <p:cNvSpPr txBox="1"/>
          <p:nvPr/>
        </p:nvSpPr>
        <p:spPr>
          <a:xfrm>
            <a:off x="612868" y="6131981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서술 능력 훈련</a:t>
            </a:r>
          </a:p>
        </p:txBody>
      </p:sp>
      <p:sp>
        <p:nvSpPr>
          <p:cNvPr id="20" name="별: 꼭짓점 5개 19">
            <a:extLst>
              <a:ext uri="{FF2B5EF4-FFF2-40B4-BE49-F238E27FC236}">
                <a16:creationId xmlns:a16="http://schemas.microsoft.com/office/drawing/2014/main" id="{1F0940B5-C60E-EF2D-FEF1-D3E47790D83C}"/>
              </a:ext>
            </a:extLst>
          </p:cNvPr>
          <p:cNvSpPr/>
          <p:nvPr/>
        </p:nvSpPr>
        <p:spPr>
          <a:xfrm>
            <a:off x="2736110" y="6108731"/>
            <a:ext cx="508164" cy="508164"/>
          </a:xfrm>
          <a:prstGeom prst="star5">
            <a:avLst>
              <a:gd name="adj" fmla="val 26539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40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</a:endParaRP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2E6C14D3-DAAF-2B4E-7E15-AC49B00338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37" y="2739095"/>
            <a:ext cx="5363886" cy="2056605"/>
          </a:xfrm>
          <a:prstGeom prst="rect">
            <a:avLst/>
          </a:prstGeom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A519E22C-57C1-B4C3-C3FB-273B13532643}"/>
              </a:ext>
            </a:extLst>
          </p:cNvPr>
          <p:cNvSpPr/>
          <p:nvPr/>
        </p:nvSpPr>
        <p:spPr>
          <a:xfrm>
            <a:off x="3263681" y="1700641"/>
            <a:ext cx="362418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독서훈련 과정</a:t>
            </a:r>
            <a:endParaRPr lang="en-US" altLang="ko-KR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AE5F4D0D-3F20-985F-5A43-529107A7D459}"/>
              </a:ext>
            </a:extLst>
          </p:cNvPr>
          <p:cNvSpPr/>
          <p:nvPr/>
        </p:nvSpPr>
        <p:spPr>
          <a:xfrm>
            <a:off x="3263681" y="1040348"/>
            <a:ext cx="362418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Coming Soon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D26E9897-7141-59CA-E9DE-3030E6B421A2}"/>
              </a:ext>
            </a:extLst>
          </p:cNvPr>
          <p:cNvSpPr/>
          <p:nvPr/>
        </p:nvSpPr>
        <p:spPr>
          <a:xfrm>
            <a:off x="505069" y="6984605"/>
            <a:ext cx="582082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9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10</a:t>
            </a:r>
            <a:r>
              <a:rPr lang="en-US" altLang="ko-KR" sz="9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ko-KR" alt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월</a:t>
            </a:r>
            <a:r>
              <a:rPr lang="en-US" altLang="ko-KR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ko-KR" alt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중 개설</a:t>
            </a:r>
            <a:endParaRPr lang="en-US" altLang="ko-KR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8596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36</Words>
  <Application>Microsoft Office PowerPoint</Application>
  <PresentationFormat>A4 용지(210x297mm)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julagg@hanmail.net</dc:creator>
  <cp:lastModifiedBy>julagg@hanmail.net</cp:lastModifiedBy>
  <cp:revision>4</cp:revision>
  <cp:lastPrinted>2022-09-25T06:39:22Z</cp:lastPrinted>
  <dcterms:created xsi:type="dcterms:W3CDTF">2022-09-25T05:22:58Z</dcterms:created>
  <dcterms:modified xsi:type="dcterms:W3CDTF">2022-10-31T05:10:58Z</dcterms:modified>
</cp:coreProperties>
</file>